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9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32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1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12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2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22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74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7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20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1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66DD6-E426-4A08-94FC-3CFDA0759380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9F1A9-4D74-4C44-8EAE-9631C1006D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5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КОДЕКС</a:t>
            </a:r>
            <a:br>
              <a:rPr lang="ru-RU" sz="4900" b="1" dirty="0">
                <a:ln w="0"/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ru-RU" sz="4900" b="1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профессиональной этики и служебного поведения работников</a:t>
            </a:r>
            <a:br>
              <a:rPr lang="ru-RU" sz="4900" b="1" dirty="0">
                <a:ln w="0"/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ru-RU" sz="4900" b="1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МБУ «СШ № 8 «Юность</a:t>
            </a:r>
            <a:r>
              <a:rPr lang="ru-RU" sz="4900" b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»»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197" y="3618300"/>
            <a:ext cx="2438740" cy="243874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563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8325" y="632897"/>
            <a:ext cx="3921211" cy="7784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МБУ «СШ №8 «Юность»» №50 от 31.08.2021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№2 от 31.08.2021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45960" y="1727886"/>
            <a:ext cx="4737228" cy="3811588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этики и служебного поведения работников МБУ «СШ № 8 «Юность»» разработан в соответствии с Конституцией РФ, Конвенцией о правах ребенка и действующим законодательством Российской Федерации.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своей деятельности каждый работник МБУ «СШ № 8 «Юность»» (далее – Учреждение) руководствуется следующими принципами: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гуманность, добросовестность;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законность;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демократичность;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справедливость;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профессионализм;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взаимное уважение.</a:t>
            </a:r>
          </a:p>
          <a:p>
            <a:endParaRPr lang="ru-RU" dirty="0"/>
          </a:p>
        </p:txBody>
      </p:sp>
      <p:pic>
        <p:nvPicPr>
          <p:cNvPr id="11" name="Рисунок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" b="903"/>
          <a:stretch>
            <a:fillRect/>
          </a:stretch>
        </p:blipFill>
        <p:spPr>
          <a:xfrm>
            <a:off x="5183188" y="632897"/>
            <a:ext cx="6621192" cy="5228153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0598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5389" cy="1460500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кодекса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основные нормы профессиональной этики в отношениях тренеров и прочих работников Учреждения с занимающимися и их родителями (законными представителями), с коллективом, с сообществом физической культуры и спорта, государством, с руководителем и представителями социума.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778" y="1825625"/>
            <a:ext cx="4252443" cy="435133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3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43251" y="556054"/>
            <a:ext cx="4135866" cy="12480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 работника физической культуры и </a:t>
            </a:r>
            <a:r>
              <a:rPr lang="ru-RU" b="1" dirty="0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" b="903"/>
          <a:stretch>
            <a:fillRect/>
          </a:stretch>
        </p:blipFill>
        <p:spPr>
          <a:xfrm>
            <a:off x="5852158" y="689042"/>
            <a:ext cx="5493603" cy="4337799"/>
          </a:xfrm>
          <a:prstGeom prst="ellipse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 физической культуры и спорта должны быть положительным примером для занимающихся физической культурой и спортом.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не должны заниматься неправомерной деятельностью. Работники  физической культуры и спорта дорожат своей репутацией.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должны быть требовательны к себе, стремиться к самосовершенствованию.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не должен терять чувства меры и самообладания.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соблюдают культуру собственной речи, не допускают использование ругательств, грубых и оскорбительных фраз.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9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 РАБОТНИКА ФИЗИЧЕСКОЙ КУЛЬТУРЫ И СПОРТА  С ЗАНИМАЮЩИМИСЯ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60606" y="1449859"/>
            <a:ext cx="80483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проявляет уважение к личности каждого занимающегося‚ доброжелательное внимание ко всем занимающимся, учитывает их возрастные и индивидуальные особенности.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в своей работе не должен унижать честь и достоинство занимающегося, ни по каким основаниям, в том числе по признакам возраста, пола, национальности и иных особенностей.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чутко реагирует на инициативу занимающихся в общении, учитывая их потребность в поддержке взрослых.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физической культуры и спорта по отношению к  занимающимся  должна быть позитивной и обоснованной.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выбирает методы работы с занимающимся, развивающие в них такие положительные черты и качества как самостоятельность, любознательность, уважение к взрослым, забота о младших, любовь к Родине.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следует стремиться к повышению мотивации обучения занимающегося, к укреплению веры в их силы и способности.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2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ВЗАИМООТНОШЕНИЯ  РАБОТНИКА ФИЗИЧЕСКОЙ КУЛЬТУРЫ И СПОРТА С РОДИТЕЛЯМИ (ЗАКОННЫМИ ПРЕДСТАВИТЕЛЯМИ) ЗАНИМАЮЩИХСЯ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3708" y="1894703"/>
            <a:ext cx="53793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физической культуры и спорта должен уважительно и доброжелательно общаться с родителями (законными представителями) занимающихся.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консультирует родителей (законных представителей) по вопросам спортивной подготовки и воспитания занимающихся.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организует работу с коллективом родителей (законных представителей) (беседы, семинары, собрания) и оказывают индивидуальную воспитательную  помощь.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физической культуры и спорта с родителями (законными представителями) занимающихся не должны оказывать влияния на отношение к личности и достижениям занимающихся.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работника физической культуры и спорта с занимающимися не должна влиять поддержка, оказываемая их родителями Учреждению.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39" y="1690688"/>
            <a:ext cx="5221330" cy="522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38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381" y="1135145"/>
            <a:ext cx="7209323" cy="4649637"/>
          </a:xfrm>
        </p:spPr>
        <p:txBody>
          <a:bodyPr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не только обучает и воспитывает занимающихся, но и является общественным просветителем, хранителем культурных ценностей, порядочным образованным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старается внести свой вклад в развитие гражданского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понимает и исполняет свой гражданский долг и социальную роль.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24" y="1874201"/>
            <a:ext cx="3943864" cy="3171524"/>
          </a:xfrm>
          <a:prstGeom prst="heart">
            <a:avLst/>
          </a:prstGeom>
        </p:spPr>
      </p:pic>
    </p:spTree>
    <p:extLst>
      <p:ext uri="{BB962C8B-B14F-4D97-AF65-F5344CB8AC3E}">
        <p14:creationId xmlns:p14="http://schemas.microsoft.com/office/powerpoint/2010/main" val="308599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136" y="1126155"/>
            <a:ext cx="46971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работника на работу в Учреждение  руководитель Учреждения должен оговорить должностные обязанности и ознакомить работника с содержанием данного Кодекса. Работник должен действовать в пределах своей профессиональной компетенции на основе Кодекса профессиональной этики и служебного поведения работников Учреждения.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Кодекса профессиональной этики и служебного поведения работников Учреждения рассматривается общим собранием работников Учреждения и администрацией.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574" y="1126155"/>
            <a:ext cx="4374025" cy="447574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920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070" y="113128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500" y="2700518"/>
            <a:ext cx="2438740" cy="243874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986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462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КОДЕКС профессиональной этики и служебного поведения работников МБУ «СШ № 8 «Юность»»</vt:lpstr>
      <vt:lpstr>Утвержден приказом МБУ «СШ №8 «Юность»» №50 от 31.08.2021 Протокол №2 от 31.08.2021</vt:lpstr>
      <vt:lpstr>Цель кодекса – определить основные нормы профессиональной этики в отношениях тренеров и прочих работников Учреждения с занимающимися и их родителями (законными представителями), с коллективом, с сообществом физической культуры и спорта, государством, с руководителем и представителями социума. </vt:lpstr>
      <vt:lpstr>Личность  работника физической культуры и спорта</vt:lpstr>
      <vt:lpstr>ВЗАИМООТНОШЕНИЯ  РАБОТНИКА ФИЗИЧЕСКОЙ КУЛЬТУРЫ И СПОРТА  С ЗАНИМАЮЩИМИСЯ </vt:lpstr>
      <vt:lpstr>ВЗАИМООТНОШЕНИЯ  РАБОТНИКА ФИЗИЧЕСКОЙ КУЛЬТУРЫ И СПОРТА С РОДИТЕЛЯМИ (ЗАКОННЫМИ ПРЕДСТАВИТЕЛЯМИ) ЗАНИМАЮЩИХСЯ</vt:lpstr>
      <vt:lpstr>Работник физической культуры и спорта не только обучает и воспитывает занимающихся, но и является общественным просветителем, хранителем культурных ценностей, порядочным образованным человеком.  Работник  физической культуры и спорта старается внести свой вклад в развитие гражданского общества.  Работник  физической культуры и спорта понимает и исполняет свой гражданский долг и социальную роль.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КОДЕКС профессиональной этики и служебного поведения работников МБУ «СШ № 8 «Юность»»</dc:title>
  <dc:creator>Admin</dc:creator>
  <cp:lastModifiedBy>Admin</cp:lastModifiedBy>
  <cp:revision>3</cp:revision>
  <dcterms:created xsi:type="dcterms:W3CDTF">2021-12-01T13:30:52Z</dcterms:created>
  <dcterms:modified xsi:type="dcterms:W3CDTF">2021-12-01T13:48:56Z</dcterms:modified>
</cp:coreProperties>
</file>